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"/>
  </p:notesMasterIdLst>
  <p:sldIdLst>
    <p:sldId id="256" r:id="rId3"/>
    <p:sldId id="356" r:id="rId5"/>
    <p:sldId id="327" r:id="rId6"/>
    <p:sldId id="358" r:id="rId7"/>
    <p:sldId id="359" r:id="rId8"/>
    <p:sldId id="362" r:id="rId9"/>
    <p:sldId id="267" r:id="rId10"/>
  </p:sldIdLst>
  <p:sldSz cx="12192000" cy="6858000"/>
  <p:notesSz cx="6858000" cy="9144000"/>
  <p:embeddedFontLst>
    <p:embeddedFont>
      <p:font typeface="微软雅黑" panose="020B0503020204020204" pitchFamily="34" charset="-122"/>
      <p:regular r:id="rId14"/>
    </p:embeddedFont>
    <p:embeddedFont>
      <p:font typeface="等线 Light" panose="02010600030101010101" charset="-122"/>
      <p:regular r:id="rId15"/>
    </p:embeddedFont>
    <p:embeddedFont>
      <p:font typeface="等线" panose="02010600030101010101" charset="-122"/>
      <p:regular r:id="rId16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BDB"/>
    <a:srgbClr val="69A35B"/>
    <a:srgbClr val="FAFAFA"/>
    <a:srgbClr val="3EB8D7"/>
    <a:srgbClr val="3065B5"/>
    <a:srgbClr val="595959"/>
    <a:srgbClr val="19B49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4" autoAdjust="0"/>
    <p:restoredTop sz="94660"/>
  </p:normalViewPr>
  <p:slideViewPr>
    <p:cSldViewPr snapToGrid="0">
      <p:cViewPr>
        <p:scale>
          <a:sx n="75" d="100"/>
          <a:sy n="75" d="100"/>
        </p:scale>
        <p:origin x="-285" y="-165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font" Target="fonts/font3.fntdata"/><Relationship Id="rId15" Type="http://schemas.openxmlformats.org/officeDocument/2006/relationships/font" Target="fonts/font2.fntdata"/><Relationship Id="rId14" Type="http://schemas.openxmlformats.org/officeDocument/2006/relationships/font" Target="fonts/font1.fntdata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E209FB-048A-4623-ABAF-C4AEBACB769D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990BD6-4035-48D4-86B9-EE5EFD488EC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990BD6-4035-48D4-86B9-EE5EFD488EC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990BD6-4035-48D4-86B9-EE5EFD488EC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990BD6-4035-48D4-86B9-EE5EFD488EC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990BD6-4035-48D4-86B9-EE5EFD488EC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990BD6-4035-48D4-86B9-EE5EFD488EC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9" Type="http://schemas.openxmlformats.org/officeDocument/2006/relationships/tags" Target="../tags/tag8.xml"/><Relationship Id="rId8" Type="http://schemas.openxmlformats.org/officeDocument/2006/relationships/tags" Target="../tags/tag7.xml"/><Relationship Id="rId7" Type="http://schemas.openxmlformats.org/officeDocument/2006/relationships/tags" Target="../tags/tag6.xml"/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2" Type="http://schemas.openxmlformats.org/officeDocument/2006/relationships/tags" Target="../tags/tag21.xml"/><Relationship Id="rId21" Type="http://schemas.openxmlformats.org/officeDocument/2006/relationships/tags" Target="../tags/tag20.xml"/><Relationship Id="rId20" Type="http://schemas.openxmlformats.org/officeDocument/2006/relationships/tags" Target="../tags/tag19.xml"/><Relationship Id="rId2" Type="http://schemas.openxmlformats.org/officeDocument/2006/relationships/tags" Target="../tags/tag1.xml"/><Relationship Id="rId19" Type="http://schemas.openxmlformats.org/officeDocument/2006/relationships/tags" Target="../tags/tag18.xml"/><Relationship Id="rId18" Type="http://schemas.openxmlformats.org/officeDocument/2006/relationships/tags" Target="../tags/tag17.xml"/><Relationship Id="rId17" Type="http://schemas.openxmlformats.org/officeDocument/2006/relationships/tags" Target="../tags/tag16.xml"/><Relationship Id="rId16" Type="http://schemas.openxmlformats.org/officeDocument/2006/relationships/tags" Target="../tags/tag15.xml"/><Relationship Id="rId15" Type="http://schemas.openxmlformats.org/officeDocument/2006/relationships/tags" Target="../tags/tag14.xml"/><Relationship Id="rId14" Type="http://schemas.openxmlformats.org/officeDocument/2006/relationships/tags" Target="../tags/tag13.xml"/><Relationship Id="rId13" Type="http://schemas.openxmlformats.org/officeDocument/2006/relationships/tags" Target="../tags/tag12.xml"/><Relationship Id="rId12" Type="http://schemas.openxmlformats.org/officeDocument/2006/relationships/tags" Target="../tags/tag11.xml"/><Relationship Id="rId11" Type="http://schemas.openxmlformats.org/officeDocument/2006/relationships/tags" Target="../tags/tag10.xml"/><Relationship Id="rId10" Type="http://schemas.openxmlformats.org/officeDocument/2006/relationships/tags" Target="../tags/tag9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2" Type="http://schemas.openxmlformats.org/officeDocument/2006/relationships/tags" Target="../tags/tag42.xml"/><Relationship Id="rId21" Type="http://schemas.openxmlformats.org/officeDocument/2006/relationships/tags" Target="../tags/tag41.xml"/><Relationship Id="rId20" Type="http://schemas.openxmlformats.org/officeDocument/2006/relationships/tags" Target="../tags/tag40.xml"/><Relationship Id="rId2" Type="http://schemas.openxmlformats.org/officeDocument/2006/relationships/tags" Target="../tags/tag22.xml"/><Relationship Id="rId19" Type="http://schemas.openxmlformats.org/officeDocument/2006/relationships/tags" Target="../tags/tag39.xml"/><Relationship Id="rId18" Type="http://schemas.openxmlformats.org/officeDocument/2006/relationships/tags" Target="../tags/tag38.xml"/><Relationship Id="rId17" Type="http://schemas.openxmlformats.org/officeDocument/2006/relationships/tags" Target="../tags/tag37.xml"/><Relationship Id="rId16" Type="http://schemas.openxmlformats.org/officeDocument/2006/relationships/tags" Target="../tags/tag36.xml"/><Relationship Id="rId15" Type="http://schemas.openxmlformats.org/officeDocument/2006/relationships/tags" Target="../tags/tag35.xml"/><Relationship Id="rId14" Type="http://schemas.openxmlformats.org/officeDocument/2006/relationships/tags" Target="../tags/tag34.xml"/><Relationship Id="rId13" Type="http://schemas.openxmlformats.org/officeDocument/2006/relationships/tags" Target="../tags/tag33.xml"/><Relationship Id="rId12" Type="http://schemas.openxmlformats.org/officeDocument/2006/relationships/tags" Target="../tags/tag32.xml"/><Relationship Id="rId11" Type="http://schemas.openxmlformats.org/officeDocument/2006/relationships/tags" Target="../tags/tag31.xml"/><Relationship Id="rId10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56CF1-6BCC-4AFD-9D68-667FE91AED5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D3FDF-741D-4437-8F6C-A7613755444E}" type="slidenum">
              <a:rPr lang="zh-CN" altLang="en-US" smtClean="0"/>
            </a:fld>
            <a:endParaRPr lang="zh-CN" altLang="en-US"/>
          </a:p>
        </p:txBody>
      </p:sp>
      <p:grpSp>
        <p:nvGrpSpPr>
          <p:cNvPr id="7" name="组合 6"/>
          <p:cNvGrpSpPr/>
          <p:nvPr userDrawn="1"/>
        </p:nvGrpSpPr>
        <p:grpSpPr>
          <a:xfrm>
            <a:off x="961316" y="4394378"/>
            <a:ext cx="1826920" cy="787248"/>
            <a:chOff x="1045136" y="668322"/>
            <a:chExt cx="4608390" cy="1985826"/>
          </a:xfrm>
        </p:grpSpPr>
        <p:sp>
          <p:nvSpPr>
            <p:cNvPr id="8" name="PA-矩形 1"/>
            <p:cNvSpPr/>
            <p:nvPr>
              <p:custDataLst>
                <p:tags r:id="rId2"/>
              </p:custDataLst>
            </p:nvPr>
          </p:nvSpPr>
          <p:spPr>
            <a:xfrm>
              <a:off x="3114984" y="1177636"/>
              <a:ext cx="468694" cy="468694"/>
            </a:xfrm>
            <a:prstGeom prst="rect">
              <a:avLst/>
            </a:prstGeom>
            <a:solidFill>
              <a:srgbClr val="3065B5">
                <a:alpha val="14915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3F3F3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" name="PA-矩形 1"/>
            <p:cNvSpPr/>
            <p:nvPr>
              <p:custDataLst>
                <p:tags r:id="rId3"/>
              </p:custDataLst>
            </p:nvPr>
          </p:nvSpPr>
          <p:spPr>
            <a:xfrm>
              <a:off x="2597522" y="1177636"/>
              <a:ext cx="468694" cy="468694"/>
            </a:xfrm>
            <a:prstGeom prst="rect">
              <a:avLst/>
            </a:prstGeom>
            <a:solidFill>
              <a:srgbClr val="19B495">
                <a:alpha val="31934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3F3F3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PA-矩形 1"/>
            <p:cNvSpPr/>
            <p:nvPr>
              <p:custDataLst>
                <p:tags r:id="rId4"/>
              </p:custDataLst>
            </p:nvPr>
          </p:nvSpPr>
          <p:spPr>
            <a:xfrm>
              <a:off x="3632446" y="1177636"/>
              <a:ext cx="468694" cy="468694"/>
            </a:xfrm>
            <a:prstGeom prst="rect">
              <a:avLst/>
            </a:prstGeom>
            <a:solidFill>
              <a:srgbClr val="3EB8D7">
                <a:alpha val="2078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3F3F3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PA-矩形 1"/>
            <p:cNvSpPr/>
            <p:nvPr>
              <p:custDataLst>
                <p:tags r:id="rId5"/>
              </p:custDataLst>
            </p:nvPr>
          </p:nvSpPr>
          <p:spPr>
            <a:xfrm>
              <a:off x="3632446" y="1676810"/>
              <a:ext cx="468694" cy="468694"/>
            </a:xfrm>
            <a:prstGeom prst="rect">
              <a:avLst/>
            </a:prstGeom>
            <a:solidFill>
              <a:srgbClr val="3065B5">
                <a:alpha val="1587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3F3F3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PA-矩形 1"/>
            <p:cNvSpPr/>
            <p:nvPr>
              <p:custDataLst>
                <p:tags r:id="rId6"/>
              </p:custDataLst>
            </p:nvPr>
          </p:nvSpPr>
          <p:spPr>
            <a:xfrm>
              <a:off x="3114984" y="1676810"/>
              <a:ext cx="468694" cy="468694"/>
            </a:xfrm>
            <a:prstGeom prst="rect">
              <a:avLst/>
            </a:prstGeom>
            <a:solidFill>
              <a:srgbClr val="19B495">
                <a:alpha val="3312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3F3F3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PA-矩形 1"/>
            <p:cNvSpPr/>
            <p:nvPr>
              <p:custDataLst>
                <p:tags r:id="rId7"/>
              </p:custDataLst>
            </p:nvPr>
          </p:nvSpPr>
          <p:spPr>
            <a:xfrm>
              <a:off x="4149908" y="1676810"/>
              <a:ext cx="468694" cy="468694"/>
            </a:xfrm>
            <a:prstGeom prst="rect">
              <a:avLst/>
            </a:prstGeom>
            <a:solidFill>
              <a:srgbClr val="3EB8D7">
                <a:alpha val="13782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3F3F3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PA-矩形 1"/>
            <p:cNvSpPr/>
            <p:nvPr>
              <p:custDataLst>
                <p:tags r:id="rId8"/>
              </p:custDataLst>
            </p:nvPr>
          </p:nvSpPr>
          <p:spPr>
            <a:xfrm>
              <a:off x="4149908" y="678462"/>
              <a:ext cx="468694" cy="468694"/>
            </a:xfrm>
            <a:prstGeom prst="rect">
              <a:avLst/>
            </a:prstGeom>
            <a:solidFill>
              <a:srgbClr val="3065B5">
                <a:alpha val="7152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3F3F3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" name="PA-矩形 1"/>
            <p:cNvSpPr/>
            <p:nvPr>
              <p:custDataLst>
                <p:tags r:id="rId9"/>
              </p:custDataLst>
            </p:nvPr>
          </p:nvSpPr>
          <p:spPr>
            <a:xfrm>
              <a:off x="3632446" y="678462"/>
              <a:ext cx="468694" cy="468694"/>
            </a:xfrm>
            <a:prstGeom prst="rect">
              <a:avLst/>
            </a:prstGeom>
            <a:solidFill>
              <a:srgbClr val="19B495">
                <a:alpha val="3325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3F3F3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" name="PA-矩形 1"/>
            <p:cNvSpPr/>
            <p:nvPr>
              <p:custDataLst>
                <p:tags r:id="rId10"/>
              </p:custDataLst>
            </p:nvPr>
          </p:nvSpPr>
          <p:spPr>
            <a:xfrm>
              <a:off x="4667370" y="678462"/>
              <a:ext cx="468694" cy="468694"/>
            </a:xfrm>
            <a:prstGeom prst="rect">
              <a:avLst/>
            </a:prstGeom>
            <a:solidFill>
              <a:srgbClr val="3EB8D7">
                <a:alpha val="31342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3F3F3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" name="PA-矩形 1"/>
            <p:cNvSpPr/>
            <p:nvPr>
              <p:custDataLst>
                <p:tags r:id="rId11"/>
              </p:custDataLst>
            </p:nvPr>
          </p:nvSpPr>
          <p:spPr>
            <a:xfrm>
              <a:off x="4667370" y="1177636"/>
              <a:ext cx="468694" cy="468694"/>
            </a:xfrm>
            <a:prstGeom prst="rect">
              <a:avLst/>
            </a:prstGeom>
            <a:solidFill>
              <a:srgbClr val="3065B5">
                <a:alpha val="1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3F3F3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" name="PA-矩形 1"/>
            <p:cNvSpPr/>
            <p:nvPr>
              <p:custDataLst>
                <p:tags r:id="rId12"/>
              </p:custDataLst>
            </p:nvPr>
          </p:nvSpPr>
          <p:spPr>
            <a:xfrm>
              <a:off x="4149908" y="1177636"/>
              <a:ext cx="468694" cy="468694"/>
            </a:xfrm>
            <a:prstGeom prst="rect">
              <a:avLst/>
            </a:prstGeom>
            <a:solidFill>
              <a:srgbClr val="19B495">
                <a:alpha val="32218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3F3F3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" name="PA-矩形 1"/>
            <p:cNvSpPr/>
            <p:nvPr>
              <p:custDataLst>
                <p:tags r:id="rId13"/>
              </p:custDataLst>
            </p:nvPr>
          </p:nvSpPr>
          <p:spPr>
            <a:xfrm>
              <a:off x="5184832" y="1177636"/>
              <a:ext cx="468694" cy="468694"/>
            </a:xfrm>
            <a:prstGeom prst="rect">
              <a:avLst/>
            </a:prstGeom>
            <a:solidFill>
              <a:srgbClr val="3EB8D7">
                <a:alpha val="21631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3F3F3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" name="PA-矩形 1"/>
            <p:cNvSpPr/>
            <p:nvPr>
              <p:custDataLst>
                <p:tags r:id="rId14"/>
              </p:custDataLst>
            </p:nvPr>
          </p:nvSpPr>
          <p:spPr>
            <a:xfrm>
              <a:off x="2063701" y="2185454"/>
              <a:ext cx="468694" cy="468694"/>
            </a:xfrm>
            <a:prstGeom prst="rect">
              <a:avLst/>
            </a:prstGeom>
            <a:solidFill>
              <a:srgbClr val="3065B5">
                <a:alpha val="35965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3F3F3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" name="PA-矩形 1"/>
            <p:cNvSpPr/>
            <p:nvPr>
              <p:custDataLst>
                <p:tags r:id="rId15"/>
              </p:custDataLst>
            </p:nvPr>
          </p:nvSpPr>
          <p:spPr>
            <a:xfrm>
              <a:off x="1045136" y="678462"/>
              <a:ext cx="468694" cy="468694"/>
            </a:xfrm>
            <a:prstGeom prst="rect">
              <a:avLst/>
            </a:prstGeom>
            <a:solidFill>
              <a:srgbClr val="19B495">
                <a:alpha val="16372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3F3F3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" name="PA-矩形 1"/>
            <p:cNvSpPr/>
            <p:nvPr>
              <p:custDataLst>
                <p:tags r:id="rId16"/>
              </p:custDataLst>
            </p:nvPr>
          </p:nvSpPr>
          <p:spPr>
            <a:xfrm>
              <a:off x="2581163" y="2185454"/>
              <a:ext cx="468694" cy="468694"/>
            </a:xfrm>
            <a:prstGeom prst="rect">
              <a:avLst/>
            </a:prstGeom>
            <a:solidFill>
              <a:srgbClr val="3EB8D7">
                <a:alpha val="210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3F3F3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" name="PA-矩形 1"/>
            <p:cNvSpPr/>
            <p:nvPr>
              <p:custDataLst>
                <p:tags r:id="rId17"/>
              </p:custDataLst>
            </p:nvPr>
          </p:nvSpPr>
          <p:spPr>
            <a:xfrm>
              <a:off x="2080060" y="1177636"/>
              <a:ext cx="468694" cy="468694"/>
            </a:xfrm>
            <a:prstGeom prst="rect">
              <a:avLst/>
            </a:prstGeom>
            <a:solidFill>
              <a:srgbClr val="3065B5">
                <a:alpha val="30161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3F3F3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" name="PA-矩形 1"/>
            <p:cNvSpPr/>
            <p:nvPr>
              <p:custDataLst>
                <p:tags r:id="rId18"/>
              </p:custDataLst>
            </p:nvPr>
          </p:nvSpPr>
          <p:spPr>
            <a:xfrm>
              <a:off x="1562598" y="1177636"/>
              <a:ext cx="468694" cy="468694"/>
            </a:xfrm>
            <a:prstGeom prst="rect">
              <a:avLst/>
            </a:prstGeom>
            <a:solidFill>
              <a:srgbClr val="19B495">
                <a:alpha val="19611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3F3F3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" name="PA-矩形 1"/>
            <p:cNvSpPr/>
            <p:nvPr>
              <p:custDataLst>
                <p:tags r:id="rId19"/>
              </p:custDataLst>
            </p:nvPr>
          </p:nvSpPr>
          <p:spPr>
            <a:xfrm>
              <a:off x="2581163" y="1686280"/>
              <a:ext cx="468694" cy="468694"/>
            </a:xfrm>
            <a:prstGeom prst="rect">
              <a:avLst/>
            </a:prstGeom>
            <a:solidFill>
              <a:srgbClr val="19B495">
                <a:alpha val="18438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3F3F3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6" name="PA-矩形 1"/>
            <p:cNvSpPr/>
            <p:nvPr>
              <p:custDataLst>
                <p:tags r:id="rId20"/>
              </p:custDataLst>
            </p:nvPr>
          </p:nvSpPr>
          <p:spPr>
            <a:xfrm>
              <a:off x="2076021" y="668322"/>
              <a:ext cx="468694" cy="468694"/>
            </a:xfrm>
            <a:prstGeom prst="rect">
              <a:avLst/>
            </a:prstGeom>
            <a:solidFill>
              <a:srgbClr val="3065B5">
                <a:alpha val="42262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3F3F3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7" name="PA-矩形 1"/>
            <p:cNvSpPr/>
            <p:nvPr>
              <p:custDataLst>
                <p:tags r:id="rId21"/>
              </p:custDataLst>
            </p:nvPr>
          </p:nvSpPr>
          <p:spPr>
            <a:xfrm>
              <a:off x="1558559" y="668322"/>
              <a:ext cx="468694" cy="468694"/>
            </a:xfrm>
            <a:prstGeom prst="rect">
              <a:avLst/>
            </a:prstGeom>
            <a:solidFill>
              <a:srgbClr val="19B495">
                <a:alpha val="45634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3F3F3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8" name="PA-矩形 1"/>
            <p:cNvSpPr/>
            <p:nvPr>
              <p:custDataLst>
                <p:tags r:id="rId22"/>
              </p:custDataLst>
            </p:nvPr>
          </p:nvSpPr>
          <p:spPr>
            <a:xfrm>
              <a:off x="2593483" y="668322"/>
              <a:ext cx="468694" cy="468694"/>
            </a:xfrm>
            <a:prstGeom prst="rect">
              <a:avLst/>
            </a:prstGeom>
            <a:solidFill>
              <a:srgbClr val="3EB8D7">
                <a:alpha val="2804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3F3F3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56CF1-6BCC-4AFD-9D68-667FE91AED5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D3FDF-741D-4437-8F6C-A7613755444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56CF1-6BCC-4AFD-9D68-667FE91AED5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D3FDF-741D-4437-8F6C-A7613755444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56CF1-6BCC-4AFD-9D68-667FE91AED5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D3FDF-741D-4437-8F6C-A7613755444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56CF1-6BCC-4AFD-9D68-667FE91AED5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D3FDF-741D-4437-8F6C-A7613755444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56CF1-6BCC-4AFD-9D68-667FE91AED5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D3FDF-741D-4437-8F6C-A7613755444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56CF1-6BCC-4AFD-9D68-667FE91AED5B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D3FDF-741D-4437-8F6C-A7613755444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56CF1-6BCC-4AFD-9D68-667FE91AED5B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D3FDF-741D-4437-8F6C-A7613755444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56CF1-6BCC-4AFD-9D68-667FE91AED5B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矩形 4"/>
          <p:cNvSpPr/>
          <p:nvPr userDrawn="1"/>
        </p:nvSpPr>
        <p:spPr>
          <a:xfrm>
            <a:off x="0" y="6636385"/>
            <a:ext cx="12191365" cy="221615"/>
          </a:xfrm>
          <a:prstGeom prst="rect">
            <a:avLst/>
          </a:prstGeom>
          <a:solidFill>
            <a:srgbClr val="009B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 userDrawn="1"/>
        </p:nvGrpSpPr>
        <p:grpSpPr>
          <a:xfrm>
            <a:off x="0" y="351551"/>
            <a:ext cx="1005554" cy="433309"/>
            <a:chOff x="1045136" y="668322"/>
            <a:chExt cx="4608390" cy="1985826"/>
          </a:xfrm>
        </p:grpSpPr>
        <p:sp>
          <p:nvSpPr>
            <p:cNvPr id="9" name="PA-矩形 1"/>
            <p:cNvSpPr/>
            <p:nvPr>
              <p:custDataLst>
                <p:tags r:id="rId2"/>
              </p:custDataLst>
            </p:nvPr>
          </p:nvSpPr>
          <p:spPr>
            <a:xfrm>
              <a:off x="3114984" y="1177636"/>
              <a:ext cx="468694" cy="468694"/>
            </a:xfrm>
            <a:prstGeom prst="rect">
              <a:avLst/>
            </a:prstGeom>
            <a:solidFill>
              <a:srgbClr val="3065B5">
                <a:alpha val="14915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3F3F3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PA-矩形 1"/>
            <p:cNvSpPr/>
            <p:nvPr>
              <p:custDataLst>
                <p:tags r:id="rId3"/>
              </p:custDataLst>
            </p:nvPr>
          </p:nvSpPr>
          <p:spPr>
            <a:xfrm>
              <a:off x="2597522" y="1177636"/>
              <a:ext cx="468694" cy="468694"/>
            </a:xfrm>
            <a:prstGeom prst="rect">
              <a:avLst/>
            </a:prstGeom>
            <a:solidFill>
              <a:srgbClr val="19B495">
                <a:alpha val="31934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3F3F3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PA-矩形 1"/>
            <p:cNvSpPr/>
            <p:nvPr>
              <p:custDataLst>
                <p:tags r:id="rId4"/>
              </p:custDataLst>
            </p:nvPr>
          </p:nvSpPr>
          <p:spPr>
            <a:xfrm>
              <a:off x="3632446" y="1177636"/>
              <a:ext cx="468694" cy="468694"/>
            </a:xfrm>
            <a:prstGeom prst="rect">
              <a:avLst/>
            </a:prstGeom>
            <a:solidFill>
              <a:srgbClr val="3EB8D7">
                <a:alpha val="2078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3F3F3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PA-矩形 1"/>
            <p:cNvSpPr/>
            <p:nvPr>
              <p:custDataLst>
                <p:tags r:id="rId5"/>
              </p:custDataLst>
            </p:nvPr>
          </p:nvSpPr>
          <p:spPr>
            <a:xfrm>
              <a:off x="3632446" y="1676810"/>
              <a:ext cx="468694" cy="468694"/>
            </a:xfrm>
            <a:prstGeom prst="rect">
              <a:avLst/>
            </a:prstGeom>
            <a:solidFill>
              <a:srgbClr val="3065B5">
                <a:alpha val="1587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3F3F3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PA-矩形 1"/>
            <p:cNvSpPr/>
            <p:nvPr>
              <p:custDataLst>
                <p:tags r:id="rId6"/>
              </p:custDataLst>
            </p:nvPr>
          </p:nvSpPr>
          <p:spPr>
            <a:xfrm>
              <a:off x="3114984" y="1676810"/>
              <a:ext cx="468694" cy="468694"/>
            </a:xfrm>
            <a:prstGeom prst="rect">
              <a:avLst/>
            </a:prstGeom>
            <a:solidFill>
              <a:srgbClr val="19B495">
                <a:alpha val="3312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3F3F3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PA-矩形 1"/>
            <p:cNvSpPr/>
            <p:nvPr>
              <p:custDataLst>
                <p:tags r:id="rId7"/>
              </p:custDataLst>
            </p:nvPr>
          </p:nvSpPr>
          <p:spPr>
            <a:xfrm>
              <a:off x="4149908" y="1676810"/>
              <a:ext cx="468694" cy="468694"/>
            </a:xfrm>
            <a:prstGeom prst="rect">
              <a:avLst/>
            </a:prstGeom>
            <a:solidFill>
              <a:srgbClr val="3EB8D7">
                <a:alpha val="13782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3F3F3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" name="PA-矩形 1"/>
            <p:cNvSpPr/>
            <p:nvPr>
              <p:custDataLst>
                <p:tags r:id="rId8"/>
              </p:custDataLst>
            </p:nvPr>
          </p:nvSpPr>
          <p:spPr>
            <a:xfrm>
              <a:off x="4149908" y="678462"/>
              <a:ext cx="468694" cy="468694"/>
            </a:xfrm>
            <a:prstGeom prst="rect">
              <a:avLst/>
            </a:prstGeom>
            <a:solidFill>
              <a:srgbClr val="3065B5">
                <a:alpha val="7152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3F3F3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" name="PA-矩形 1"/>
            <p:cNvSpPr/>
            <p:nvPr>
              <p:custDataLst>
                <p:tags r:id="rId9"/>
              </p:custDataLst>
            </p:nvPr>
          </p:nvSpPr>
          <p:spPr>
            <a:xfrm>
              <a:off x="3632446" y="678462"/>
              <a:ext cx="468694" cy="468694"/>
            </a:xfrm>
            <a:prstGeom prst="rect">
              <a:avLst/>
            </a:prstGeom>
            <a:solidFill>
              <a:srgbClr val="19B495">
                <a:alpha val="3325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3F3F3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" name="PA-矩形 1"/>
            <p:cNvSpPr/>
            <p:nvPr>
              <p:custDataLst>
                <p:tags r:id="rId10"/>
              </p:custDataLst>
            </p:nvPr>
          </p:nvSpPr>
          <p:spPr>
            <a:xfrm>
              <a:off x="4667370" y="678462"/>
              <a:ext cx="468694" cy="468694"/>
            </a:xfrm>
            <a:prstGeom prst="rect">
              <a:avLst/>
            </a:prstGeom>
            <a:solidFill>
              <a:srgbClr val="3EB8D7">
                <a:alpha val="31342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3F3F3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" name="PA-矩形 1"/>
            <p:cNvSpPr/>
            <p:nvPr>
              <p:custDataLst>
                <p:tags r:id="rId11"/>
              </p:custDataLst>
            </p:nvPr>
          </p:nvSpPr>
          <p:spPr>
            <a:xfrm>
              <a:off x="4667370" y="1177636"/>
              <a:ext cx="468694" cy="468694"/>
            </a:xfrm>
            <a:prstGeom prst="rect">
              <a:avLst/>
            </a:prstGeom>
            <a:solidFill>
              <a:srgbClr val="3065B5">
                <a:alpha val="1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3F3F3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" name="PA-矩形 1"/>
            <p:cNvSpPr/>
            <p:nvPr>
              <p:custDataLst>
                <p:tags r:id="rId12"/>
              </p:custDataLst>
            </p:nvPr>
          </p:nvSpPr>
          <p:spPr>
            <a:xfrm>
              <a:off x="4149908" y="1177636"/>
              <a:ext cx="468694" cy="468694"/>
            </a:xfrm>
            <a:prstGeom prst="rect">
              <a:avLst/>
            </a:prstGeom>
            <a:solidFill>
              <a:srgbClr val="19B495">
                <a:alpha val="32218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3F3F3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" name="PA-矩形 1"/>
            <p:cNvSpPr/>
            <p:nvPr>
              <p:custDataLst>
                <p:tags r:id="rId13"/>
              </p:custDataLst>
            </p:nvPr>
          </p:nvSpPr>
          <p:spPr>
            <a:xfrm>
              <a:off x="5184832" y="1177636"/>
              <a:ext cx="468694" cy="468694"/>
            </a:xfrm>
            <a:prstGeom prst="rect">
              <a:avLst/>
            </a:prstGeom>
            <a:solidFill>
              <a:srgbClr val="3EB8D7">
                <a:alpha val="21631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3F3F3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" name="PA-矩形 1"/>
            <p:cNvSpPr/>
            <p:nvPr>
              <p:custDataLst>
                <p:tags r:id="rId14"/>
              </p:custDataLst>
            </p:nvPr>
          </p:nvSpPr>
          <p:spPr>
            <a:xfrm>
              <a:off x="2063701" y="2185454"/>
              <a:ext cx="468694" cy="468694"/>
            </a:xfrm>
            <a:prstGeom prst="rect">
              <a:avLst/>
            </a:prstGeom>
            <a:solidFill>
              <a:srgbClr val="3065B5">
                <a:alpha val="35965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3F3F3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" name="PA-矩形 1"/>
            <p:cNvSpPr/>
            <p:nvPr>
              <p:custDataLst>
                <p:tags r:id="rId15"/>
              </p:custDataLst>
            </p:nvPr>
          </p:nvSpPr>
          <p:spPr>
            <a:xfrm>
              <a:off x="1045136" y="678462"/>
              <a:ext cx="468694" cy="468694"/>
            </a:xfrm>
            <a:prstGeom prst="rect">
              <a:avLst/>
            </a:prstGeom>
            <a:solidFill>
              <a:srgbClr val="19B495">
                <a:alpha val="16372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3F3F3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" name="PA-矩形 1"/>
            <p:cNvSpPr/>
            <p:nvPr>
              <p:custDataLst>
                <p:tags r:id="rId16"/>
              </p:custDataLst>
            </p:nvPr>
          </p:nvSpPr>
          <p:spPr>
            <a:xfrm>
              <a:off x="2581163" y="2185454"/>
              <a:ext cx="468694" cy="468694"/>
            </a:xfrm>
            <a:prstGeom prst="rect">
              <a:avLst/>
            </a:prstGeom>
            <a:solidFill>
              <a:srgbClr val="3EB8D7">
                <a:alpha val="210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3F3F3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" name="PA-矩形 1"/>
            <p:cNvSpPr/>
            <p:nvPr>
              <p:custDataLst>
                <p:tags r:id="rId17"/>
              </p:custDataLst>
            </p:nvPr>
          </p:nvSpPr>
          <p:spPr>
            <a:xfrm>
              <a:off x="2080060" y="1177636"/>
              <a:ext cx="468694" cy="468694"/>
            </a:xfrm>
            <a:prstGeom prst="rect">
              <a:avLst/>
            </a:prstGeom>
            <a:solidFill>
              <a:srgbClr val="3065B5">
                <a:alpha val="30161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3F3F3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" name="PA-矩形 1"/>
            <p:cNvSpPr/>
            <p:nvPr>
              <p:custDataLst>
                <p:tags r:id="rId18"/>
              </p:custDataLst>
            </p:nvPr>
          </p:nvSpPr>
          <p:spPr>
            <a:xfrm>
              <a:off x="1562598" y="1177636"/>
              <a:ext cx="468694" cy="468694"/>
            </a:xfrm>
            <a:prstGeom prst="rect">
              <a:avLst/>
            </a:prstGeom>
            <a:solidFill>
              <a:srgbClr val="19B495">
                <a:alpha val="19611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3F3F3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6" name="PA-矩形 1"/>
            <p:cNvSpPr/>
            <p:nvPr>
              <p:custDataLst>
                <p:tags r:id="rId19"/>
              </p:custDataLst>
            </p:nvPr>
          </p:nvSpPr>
          <p:spPr>
            <a:xfrm>
              <a:off x="2581163" y="1686280"/>
              <a:ext cx="468694" cy="468694"/>
            </a:xfrm>
            <a:prstGeom prst="rect">
              <a:avLst/>
            </a:prstGeom>
            <a:solidFill>
              <a:srgbClr val="19B495">
                <a:alpha val="18438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3F3F3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7" name="PA-矩形 1"/>
            <p:cNvSpPr/>
            <p:nvPr>
              <p:custDataLst>
                <p:tags r:id="rId20"/>
              </p:custDataLst>
            </p:nvPr>
          </p:nvSpPr>
          <p:spPr>
            <a:xfrm>
              <a:off x="2076021" y="668322"/>
              <a:ext cx="468694" cy="468694"/>
            </a:xfrm>
            <a:prstGeom prst="rect">
              <a:avLst/>
            </a:prstGeom>
            <a:solidFill>
              <a:srgbClr val="3065B5">
                <a:alpha val="42262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3F3F3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8" name="PA-矩形 1"/>
            <p:cNvSpPr/>
            <p:nvPr>
              <p:custDataLst>
                <p:tags r:id="rId21"/>
              </p:custDataLst>
            </p:nvPr>
          </p:nvSpPr>
          <p:spPr>
            <a:xfrm>
              <a:off x="1558559" y="668322"/>
              <a:ext cx="468694" cy="468694"/>
            </a:xfrm>
            <a:prstGeom prst="rect">
              <a:avLst/>
            </a:prstGeom>
            <a:solidFill>
              <a:srgbClr val="19B495">
                <a:alpha val="45634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3F3F3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9" name="PA-矩形 1"/>
            <p:cNvSpPr/>
            <p:nvPr>
              <p:custDataLst>
                <p:tags r:id="rId22"/>
              </p:custDataLst>
            </p:nvPr>
          </p:nvSpPr>
          <p:spPr>
            <a:xfrm>
              <a:off x="2593483" y="668322"/>
              <a:ext cx="468694" cy="468694"/>
            </a:xfrm>
            <a:prstGeom prst="rect">
              <a:avLst/>
            </a:prstGeom>
            <a:solidFill>
              <a:srgbClr val="3EB8D7">
                <a:alpha val="2804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3F3F3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56CF1-6BCC-4AFD-9D68-667FE91AED5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D3FDF-741D-4437-8F6C-A7613755444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56CF1-6BCC-4AFD-9D68-667FE91AED5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D3FDF-741D-4437-8F6C-A7613755444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656CF1-6BCC-4AFD-9D68-667FE91AED5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BD3FDF-741D-4437-8F6C-A7613755444E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/>
          <p:nvPr/>
        </p:nvSpPr>
        <p:spPr>
          <a:xfrm>
            <a:off x="8822368" y="1"/>
            <a:ext cx="2693323" cy="2453639"/>
          </a:xfrm>
          <a:prstGeom prst="rect">
            <a:avLst/>
          </a:prstGeom>
          <a:solidFill>
            <a:srgbClr val="009BD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3F3F3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9" name="图片 8" descr="图片包含 电子产品&#10;&#10;已生成高可信度的说明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2367" y="2587336"/>
            <a:ext cx="2693323" cy="1683327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980208" y="1308273"/>
            <a:ext cx="6888480" cy="2122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zh-CN" altLang="en-US" sz="4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北京市上地医院网站建设</a:t>
            </a:r>
            <a:endParaRPr lang="zh-CN" altLang="en-US" sz="48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 fontAlgn="auto">
              <a:lnSpc>
                <a:spcPct val="150000"/>
              </a:lnSpc>
            </a:pPr>
            <a:r>
              <a:rPr lang="zh-CN" altLang="en-US" sz="4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周工作</a:t>
            </a:r>
            <a:r>
              <a:rPr lang="zh-CN" altLang="en-US" sz="4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</a:t>
            </a:r>
            <a:r>
              <a:rPr lang="zh-CN" altLang="en-US" sz="40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报</a:t>
            </a:r>
            <a:endParaRPr lang="zh-CN" altLang="en-US" sz="40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92908" y="3978811"/>
            <a:ext cx="49834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汇报人：家医生（北京）健康科技产业有限公司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016195" y="297591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本周完成情况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1149350" y="1322705"/>
          <a:ext cx="9474200" cy="51066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4915"/>
                <a:gridCol w="7376160"/>
                <a:gridCol w="873125"/>
              </a:tblGrid>
              <a:tr h="808990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/>
                        <a:t>序号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/>
                        <a:t>工作事项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/>
                        <a:t>备注</a:t>
                      </a:r>
                      <a:endParaRPr lang="zh-CN" altLang="en-US" dirty="0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pPr lvl="1" algn="l">
                        <a:lnSpc>
                          <a:spcPct val="2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altLang="zh-CN" dirty="0" smtClean="0"/>
                        <a:t>1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1" algn="l">
                        <a:lnSpc>
                          <a:spcPct val="2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zh-CN" altLang="en-US" dirty="0"/>
                        <a:t>后台可自定义表单，完成调查问卷功能，或自定义编辑问卷项目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</a:tr>
              <a:tr h="807720">
                <a:tc>
                  <a:txBody>
                    <a:bodyPr/>
                    <a:lstStyle/>
                    <a:p>
                      <a:pPr lvl="1" algn="l">
                        <a:lnSpc>
                          <a:spcPct val="2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altLang="zh-CN" dirty="0" smtClean="0"/>
                        <a:t>2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1" algn="l">
                        <a:lnSpc>
                          <a:spcPct val="2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zh-CN" altLang="en-US" dirty="0"/>
                        <a:t>用户访问网站，记录用户访问浏览统计功能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062355">
                <a:tc>
                  <a:txBody>
                    <a:bodyPr/>
                    <a:p>
                      <a:pPr lvl="1" algn="l">
                        <a:lnSpc>
                          <a:spcPct val="2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altLang="zh-CN" dirty="0"/>
                        <a:t>3</a:t>
                      </a:r>
                      <a:endParaRPr lang="en-US" altLang="zh-CN" dirty="0"/>
                    </a:p>
                  </a:txBody>
                  <a:tcPr/>
                </a:tc>
                <a:tc>
                  <a:txBody>
                    <a:bodyPr/>
                    <a:p>
                      <a:pPr marL="0" lvl="1" algn="l">
                        <a:lnSpc>
                          <a:spcPct val="2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zh-CN" altLang="en-US" dirty="0"/>
                        <a:t>患者服务栏目，交通路线模板制作及地图标注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p>
                      <a:endParaRPr lang="zh-CN" altLang="en-US"/>
                    </a:p>
                  </a:txBody>
                  <a:tcPr/>
                </a:tc>
              </a:tr>
              <a:tr h="808990">
                <a:tc>
                  <a:txBody>
                    <a:bodyPr/>
                    <a:lstStyle/>
                    <a:p>
                      <a:pPr lvl="1" algn="l">
                        <a:lnSpc>
                          <a:spcPct val="2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altLang="zh-CN" dirty="0"/>
                        <a:t>4</a:t>
                      </a:r>
                      <a:endParaRPr lang="en-US" altLang="zh-C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1" algn="l">
                        <a:lnSpc>
                          <a:spcPct val="2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zh-CN" altLang="en-US" dirty="0"/>
                        <a:t>医护团队栏目下专家介绍模板制作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808990">
                <a:tc>
                  <a:txBody>
                    <a:bodyPr/>
                    <a:p>
                      <a:pPr lvl="1" algn="l">
                        <a:lnSpc>
                          <a:spcPct val="2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altLang="zh-CN" dirty="0"/>
                        <a:t>5</a:t>
                      </a:r>
                      <a:endParaRPr lang="en-US" altLang="zh-CN" dirty="0"/>
                    </a:p>
                  </a:txBody>
                  <a:tcPr/>
                </a:tc>
                <a:tc>
                  <a:txBody>
                    <a:bodyPr/>
                    <a:p>
                      <a:pPr marL="0" lvl="1" algn="l">
                        <a:lnSpc>
                          <a:spcPct val="2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zh-CN" altLang="en-US" sz="1800" dirty="0">
                          <a:sym typeface="+mn-ea"/>
                        </a:rPr>
                        <a:t>完成附件管理功能开发、主要用于管理所有页面图片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文本框 23"/>
          <p:cNvSpPr txBox="1"/>
          <p:nvPr/>
        </p:nvSpPr>
        <p:spPr>
          <a:xfrm>
            <a:off x="1016195" y="297591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下周工作计划</a:t>
            </a:r>
            <a:endParaRPr lang="zh-CN" altLang="en-US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1149350" y="1322916"/>
          <a:ext cx="9639300" cy="48329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7329"/>
                <a:gridCol w="6962750"/>
                <a:gridCol w="1369220"/>
              </a:tblGrid>
              <a:tr h="728839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/>
                        <a:t>序号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/>
                        <a:t>工作事项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/>
                        <a:t>备注</a:t>
                      </a:r>
                      <a:endParaRPr lang="zh-CN" altLang="en-US" dirty="0"/>
                    </a:p>
                  </a:txBody>
                  <a:tcPr/>
                </a:tc>
              </a:tr>
              <a:tr h="728839">
                <a:tc>
                  <a:txBody>
                    <a:bodyPr/>
                    <a:lstStyle/>
                    <a:p>
                      <a:pPr lvl="1" algn="l">
                        <a:lnSpc>
                          <a:spcPct val="2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altLang="zh-CN" dirty="0" smtClean="0"/>
                        <a:t>1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1" algn="l">
                        <a:lnSpc>
                          <a:spcPct val="2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zh-CN" altLang="en-US" dirty="0" smtClean="0"/>
                        <a:t>医护团队下科室导航和特色医疗模板制作</a:t>
                      </a:r>
                      <a:endParaRPr lang="zh-CN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</a:tr>
              <a:tr h="728839">
                <a:tc>
                  <a:txBody>
                    <a:bodyPr/>
                    <a:lstStyle/>
                    <a:p>
                      <a:pPr lvl="1" algn="l">
                        <a:lnSpc>
                          <a:spcPct val="2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altLang="zh-CN" dirty="0" smtClean="0"/>
                        <a:t>2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1" algn="l">
                        <a:lnSpc>
                          <a:spcPct val="2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zh-CN" altLang="en-US" dirty="0"/>
                        <a:t>医护团队栏目后台内容录入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728839">
                <a:tc>
                  <a:txBody>
                    <a:bodyPr/>
                    <a:lstStyle/>
                    <a:p>
                      <a:pPr lvl="1" algn="l">
                        <a:lnSpc>
                          <a:spcPct val="2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altLang="zh-CN" dirty="0" smtClean="0"/>
                        <a:t>3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1" algn="l">
                        <a:lnSpc>
                          <a:spcPct val="2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zh-CN" altLang="en-US" dirty="0"/>
                        <a:t>医院概况模板制作和后台功能完善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文本框 23"/>
          <p:cNvSpPr txBox="1"/>
          <p:nvPr/>
        </p:nvSpPr>
        <p:spPr>
          <a:xfrm>
            <a:off x="1007305" y="305846"/>
            <a:ext cx="488823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后台界面</a:t>
            </a:r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网站问卷调查自定义表单</a:t>
            </a:r>
            <a:endParaRPr lang="en-US" altLang="zh-CN" sz="24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10640" y="1443990"/>
            <a:ext cx="10790555" cy="447548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3"/>
          <p:cNvSpPr txBox="1"/>
          <p:nvPr/>
        </p:nvSpPr>
        <p:spPr>
          <a:xfrm>
            <a:off x="1016195" y="297591"/>
            <a:ext cx="336423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后台界面</a:t>
            </a:r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用户访问统计</a:t>
            </a:r>
            <a:endParaRPr lang="zh-CN" altLang="en-US" sz="24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37235" y="1437005"/>
            <a:ext cx="10492740" cy="398462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3"/>
          <p:cNvSpPr txBox="1"/>
          <p:nvPr/>
        </p:nvSpPr>
        <p:spPr>
          <a:xfrm>
            <a:off x="1016195" y="297591"/>
            <a:ext cx="397383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后台界面</a:t>
            </a:r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图片附件管理功能</a:t>
            </a:r>
            <a:endParaRPr lang="zh-CN" altLang="en-US" sz="24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64945" y="1609725"/>
            <a:ext cx="10275570" cy="388810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/>
          <p:nvPr/>
        </p:nvSpPr>
        <p:spPr>
          <a:xfrm>
            <a:off x="8822368" y="1"/>
            <a:ext cx="2693323" cy="2453639"/>
          </a:xfrm>
          <a:prstGeom prst="rect">
            <a:avLst/>
          </a:prstGeom>
          <a:solidFill>
            <a:srgbClr val="3EB8D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3F3F3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9" name="图片 8" descr="图片包含 电子产品&#10;&#10;已生成高可信度的说明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2367" y="2587336"/>
            <a:ext cx="2693323" cy="1683327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865908" y="2531918"/>
            <a:ext cx="3198495" cy="11988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2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 谢！</a:t>
            </a:r>
            <a:r>
              <a:rPr lang="en-US" altLang="zh-CN" sz="72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72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80208" y="3902611"/>
            <a:ext cx="49834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汇报人：家医生（北京）健康科技产业有限公司</a:t>
            </a:r>
            <a:endParaRPr lang="zh-CN" altLang="en-US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PA" val="v5.1.2"/>
</p:tagLst>
</file>

<file path=ppt/tags/tag10.xml><?xml version="1.0" encoding="utf-8"?>
<p:tagLst xmlns:p="http://schemas.openxmlformats.org/presentationml/2006/main">
  <p:tag name="PA" val="v5.1.2"/>
</p:tagLst>
</file>

<file path=ppt/tags/tag11.xml><?xml version="1.0" encoding="utf-8"?>
<p:tagLst xmlns:p="http://schemas.openxmlformats.org/presentationml/2006/main">
  <p:tag name="PA" val="v5.1.2"/>
</p:tagLst>
</file>

<file path=ppt/tags/tag12.xml><?xml version="1.0" encoding="utf-8"?>
<p:tagLst xmlns:p="http://schemas.openxmlformats.org/presentationml/2006/main">
  <p:tag name="PA" val="v5.1.2"/>
</p:tagLst>
</file>

<file path=ppt/tags/tag13.xml><?xml version="1.0" encoding="utf-8"?>
<p:tagLst xmlns:p="http://schemas.openxmlformats.org/presentationml/2006/main">
  <p:tag name="PA" val="v5.1.2"/>
</p:tagLst>
</file>

<file path=ppt/tags/tag14.xml><?xml version="1.0" encoding="utf-8"?>
<p:tagLst xmlns:p="http://schemas.openxmlformats.org/presentationml/2006/main">
  <p:tag name="PA" val="v5.1.2"/>
</p:tagLst>
</file>

<file path=ppt/tags/tag15.xml><?xml version="1.0" encoding="utf-8"?>
<p:tagLst xmlns:p="http://schemas.openxmlformats.org/presentationml/2006/main">
  <p:tag name="PA" val="v5.1.2"/>
</p:tagLst>
</file>

<file path=ppt/tags/tag16.xml><?xml version="1.0" encoding="utf-8"?>
<p:tagLst xmlns:p="http://schemas.openxmlformats.org/presentationml/2006/main">
  <p:tag name="PA" val="v5.1.2"/>
</p:tagLst>
</file>

<file path=ppt/tags/tag17.xml><?xml version="1.0" encoding="utf-8"?>
<p:tagLst xmlns:p="http://schemas.openxmlformats.org/presentationml/2006/main">
  <p:tag name="PA" val="v5.1.2"/>
</p:tagLst>
</file>

<file path=ppt/tags/tag18.xml><?xml version="1.0" encoding="utf-8"?>
<p:tagLst xmlns:p="http://schemas.openxmlformats.org/presentationml/2006/main">
  <p:tag name="PA" val="v5.1.2"/>
</p:tagLst>
</file>

<file path=ppt/tags/tag19.xml><?xml version="1.0" encoding="utf-8"?>
<p:tagLst xmlns:p="http://schemas.openxmlformats.org/presentationml/2006/main">
  <p:tag name="PA" val="v5.1.2"/>
</p:tagLst>
</file>

<file path=ppt/tags/tag2.xml><?xml version="1.0" encoding="utf-8"?>
<p:tagLst xmlns:p="http://schemas.openxmlformats.org/presentationml/2006/main">
  <p:tag name="PA" val="v5.1.2"/>
</p:tagLst>
</file>

<file path=ppt/tags/tag20.xml><?xml version="1.0" encoding="utf-8"?>
<p:tagLst xmlns:p="http://schemas.openxmlformats.org/presentationml/2006/main">
  <p:tag name="PA" val="v5.1.2"/>
</p:tagLst>
</file>

<file path=ppt/tags/tag21.xml><?xml version="1.0" encoding="utf-8"?>
<p:tagLst xmlns:p="http://schemas.openxmlformats.org/presentationml/2006/main">
  <p:tag name="PA" val="v5.1.2"/>
</p:tagLst>
</file>

<file path=ppt/tags/tag22.xml><?xml version="1.0" encoding="utf-8"?>
<p:tagLst xmlns:p="http://schemas.openxmlformats.org/presentationml/2006/main">
  <p:tag name="PA" val="v5.1.2"/>
</p:tagLst>
</file>

<file path=ppt/tags/tag23.xml><?xml version="1.0" encoding="utf-8"?>
<p:tagLst xmlns:p="http://schemas.openxmlformats.org/presentationml/2006/main">
  <p:tag name="PA" val="v5.1.2"/>
</p:tagLst>
</file>

<file path=ppt/tags/tag24.xml><?xml version="1.0" encoding="utf-8"?>
<p:tagLst xmlns:p="http://schemas.openxmlformats.org/presentationml/2006/main">
  <p:tag name="PA" val="v5.1.2"/>
</p:tagLst>
</file>

<file path=ppt/tags/tag25.xml><?xml version="1.0" encoding="utf-8"?>
<p:tagLst xmlns:p="http://schemas.openxmlformats.org/presentationml/2006/main">
  <p:tag name="PA" val="v5.1.2"/>
</p:tagLst>
</file>

<file path=ppt/tags/tag26.xml><?xml version="1.0" encoding="utf-8"?>
<p:tagLst xmlns:p="http://schemas.openxmlformats.org/presentationml/2006/main">
  <p:tag name="PA" val="v5.1.2"/>
</p:tagLst>
</file>

<file path=ppt/tags/tag27.xml><?xml version="1.0" encoding="utf-8"?>
<p:tagLst xmlns:p="http://schemas.openxmlformats.org/presentationml/2006/main">
  <p:tag name="PA" val="v5.1.2"/>
</p:tagLst>
</file>

<file path=ppt/tags/tag28.xml><?xml version="1.0" encoding="utf-8"?>
<p:tagLst xmlns:p="http://schemas.openxmlformats.org/presentationml/2006/main">
  <p:tag name="PA" val="v5.1.2"/>
</p:tagLst>
</file>

<file path=ppt/tags/tag29.xml><?xml version="1.0" encoding="utf-8"?>
<p:tagLst xmlns:p="http://schemas.openxmlformats.org/presentationml/2006/main">
  <p:tag name="PA" val="v5.1.2"/>
</p:tagLst>
</file>

<file path=ppt/tags/tag3.xml><?xml version="1.0" encoding="utf-8"?>
<p:tagLst xmlns:p="http://schemas.openxmlformats.org/presentationml/2006/main">
  <p:tag name="PA" val="v5.1.2"/>
</p:tagLst>
</file>

<file path=ppt/tags/tag30.xml><?xml version="1.0" encoding="utf-8"?>
<p:tagLst xmlns:p="http://schemas.openxmlformats.org/presentationml/2006/main">
  <p:tag name="PA" val="v5.1.2"/>
</p:tagLst>
</file>

<file path=ppt/tags/tag31.xml><?xml version="1.0" encoding="utf-8"?>
<p:tagLst xmlns:p="http://schemas.openxmlformats.org/presentationml/2006/main">
  <p:tag name="PA" val="v5.1.2"/>
</p:tagLst>
</file>

<file path=ppt/tags/tag32.xml><?xml version="1.0" encoding="utf-8"?>
<p:tagLst xmlns:p="http://schemas.openxmlformats.org/presentationml/2006/main">
  <p:tag name="PA" val="v5.1.2"/>
</p:tagLst>
</file>

<file path=ppt/tags/tag33.xml><?xml version="1.0" encoding="utf-8"?>
<p:tagLst xmlns:p="http://schemas.openxmlformats.org/presentationml/2006/main">
  <p:tag name="PA" val="v5.1.2"/>
</p:tagLst>
</file>

<file path=ppt/tags/tag34.xml><?xml version="1.0" encoding="utf-8"?>
<p:tagLst xmlns:p="http://schemas.openxmlformats.org/presentationml/2006/main">
  <p:tag name="PA" val="v5.1.2"/>
</p:tagLst>
</file>

<file path=ppt/tags/tag35.xml><?xml version="1.0" encoding="utf-8"?>
<p:tagLst xmlns:p="http://schemas.openxmlformats.org/presentationml/2006/main">
  <p:tag name="PA" val="v5.1.2"/>
</p:tagLst>
</file>

<file path=ppt/tags/tag36.xml><?xml version="1.0" encoding="utf-8"?>
<p:tagLst xmlns:p="http://schemas.openxmlformats.org/presentationml/2006/main">
  <p:tag name="PA" val="v5.1.2"/>
</p:tagLst>
</file>

<file path=ppt/tags/tag37.xml><?xml version="1.0" encoding="utf-8"?>
<p:tagLst xmlns:p="http://schemas.openxmlformats.org/presentationml/2006/main">
  <p:tag name="PA" val="v5.1.2"/>
</p:tagLst>
</file>

<file path=ppt/tags/tag38.xml><?xml version="1.0" encoding="utf-8"?>
<p:tagLst xmlns:p="http://schemas.openxmlformats.org/presentationml/2006/main">
  <p:tag name="PA" val="v5.1.2"/>
</p:tagLst>
</file>

<file path=ppt/tags/tag39.xml><?xml version="1.0" encoding="utf-8"?>
<p:tagLst xmlns:p="http://schemas.openxmlformats.org/presentationml/2006/main">
  <p:tag name="PA" val="v5.1.2"/>
</p:tagLst>
</file>

<file path=ppt/tags/tag4.xml><?xml version="1.0" encoding="utf-8"?>
<p:tagLst xmlns:p="http://schemas.openxmlformats.org/presentationml/2006/main">
  <p:tag name="PA" val="v5.1.2"/>
</p:tagLst>
</file>

<file path=ppt/tags/tag40.xml><?xml version="1.0" encoding="utf-8"?>
<p:tagLst xmlns:p="http://schemas.openxmlformats.org/presentationml/2006/main">
  <p:tag name="PA" val="v5.1.2"/>
</p:tagLst>
</file>

<file path=ppt/tags/tag41.xml><?xml version="1.0" encoding="utf-8"?>
<p:tagLst xmlns:p="http://schemas.openxmlformats.org/presentationml/2006/main">
  <p:tag name="PA" val="v5.1.2"/>
</p:tagLst>
</file>

<file path=ppt/tags/tag42.xml><?xml version="1.0" encoding="utf-8"?>
<p:tagLst xmlns:p="http://schemas.openxmlformats.org/presentationml/2006/main">
  <p:tag name="PA" val="v5.1.2"/>
</p:tagLst>
</file>

<file path=ppt/tags/tag43.xml><?xml version="1.0" encoding="utf-8"?>
<p:tagLst xmlns:p="http://schemas.openxmlformats.org/presentationml/2006/main">
  <p:tag name="KSO_WM_UNIT_TABLE_BEAUTIFY" val="smartTable{b52426be-b530-417c-b703-b1d22041b478}"/>
  <p:tag name="TABLE_ENDDRAG_ORIGIN_RECT" val="746*338"/>
  <p:tag name="TABLE_ENDDRAG_RECT" val="90*104*746*338"/>
</p:tagLst>
</file>

<file path=ppt/tags/tag44.xml><?xml version="1.0" encoding="utf-8"?>
<p:tagLst xmlns:p="http://schemas.openxmlformats.org/presentationml/2006/main">
  <p:tag name="KSO_WM_UNIT_TABLE_BEAUTIFY" val="smartTable{362d6197-6f39-40f8-8499-995ab8f6a9e6}"/>
</p:tagLst>
</file>

<file path=ppt/tags/tag5.xml><?xml version="1.0" encoding="utf-8"?>
<p:tagLst xmlns:p="http://schemas.openxmlformats.org/presentationml/2006/main">
  <p:tag name="PA" val="v5.1.2"/>
</p:tagLst>
</file>

<file path=ppt/tags/tag6.xml><?xml version="1.0" encoding="utf-8"?>
<p:tagLst xmlns:p="http://schemas.openxmlformats.org/presentationml/2006/main">
  <p:tag name="PA" val="v5.1.2"/>
</p:tagLst>
</file>

<file path=ppt/tags/tag7.xml><?xml version="1.0" encoding="utf-8"?>
<p:tagLst xmlns:p="http://schemas.openxmlformats.org/presentationml/2006/main">
  <p:tag name="PA" val="v5.1.2"/>
</p:tagLst>
</file>

<file path=ppt/tags/tag8.xml><?xml version="1.0" encoding="utf-8"?>
<p:tagLst xmlns:p="http://schemas.openxmlformats.org/presentationml/2006/main">
  <p:tag name="PA" val="v5.1.2"/>
</p:tagLst>
</file>

<file path=ppt/tags/tag9.xml><?xml version="1.0" encoding="utf-8"?>
<p:tagLst xmlns:p="http://schemas.openxmlformats.org/presentationml/2006/main">
  <p:tag name="PA" val="v5.1.2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289</Words>
  <Application>WPS 演示</Application>
  <PresentationFormat>自定义</PresentationFormat>
  <Paragraphs>63</Paragraphs>
  <Slides>7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6" baseType="lpstr">
      <vt:lpstr>Arial</vt:lpstr>
      <vt:lpstr>宋体</vt:lpstr>
      <vt:lpstr>Wingdings</vt:lpstr>
      <vt:lpstr>Calibri</vt:lpstr>
      <vt:lpstr>微软雅黑</vt:lpstr>
      <vt:lpstr>Arial Unicode MS</vt:lpstr>
      <vt:lpstr>等线 Light</vt:lpstr>
      <vt:lpstr>等线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平常心</cp:lastModifiedBy>
  <cp:revision>169</cp:revision>
  <dcterms:created xsi:type="dcterms:W3CDTF">2018-09-19T13:11:00Z</dcterms:created>
  <dcterms:modified xsi:type="dcterms:W3CDTF">2021-12-19T05:02:47Z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2052-11.1.0.11194</vt:lpwstr>
  </property>
  <property fmtid="{D5CDD505-2E9C-101B-9397-08002B2CF9AE}" pid="3" name="ICV">
    <vt:lpwstr>2D00CD0457C84CA5900D5CF27CECBD9E</vt:lpwstr>
  </property>
  <property fmtid="{D5CDD505-2E9C-101B-9397-08002B2CF9AE}" pid="4" name="KSOSaveFontToCloudKey">
    <vt:lpwstr>457487284_embed</vt:lpwstr>
  </property>
</Properties>
</file>